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6" Type="http://schemas.openxmlformats.org/officeDocument/2006/relationships/viewProps" Target="viewProps.xml" /><Relationship Id="rId25" Type="http://schemas.openxmlformats.org/officeDocument/2006/relationships/presProps" Target="presProps.xml" /><Relationship Id="rId1" Type="http://schemas.openxmlformats.org/officeDocument/2006/relationships/slideMaster" Target="slideMasters/slideMaster1.xml" /><Relationship Id="rId28" Type="http://schemas.openxmlformats.org/officeDocument/2006/relationships/tableStyles" Target="tableStyles.xml" /><Relationship Id="rId2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a:p>
            <a:pPr lvl="0" indent="0" marL="0">
              <a:buNone/>
            </a:pPr>
            <a:r>
              <a:rPr/>
              <a:t>Esophagectomy (surgery) is standard recommendation</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a:p>
            <a:pPr lvl="0" indent="0" marL="0">
              <a:buNone/>
            </a:pPr>
            <a:r>
              <a:rPr/>
              <a:t>Esophagectomy (surgery) is standard recommendation</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2024-10-23T18:41:24Z</dcterms:created>
  <dcterms:modified xsi:type="dcterms:W3CDTF">2024-10-23T18:41:24Z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